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75" r:id="rId4"/>
    <p:sldId id="276" r:id="rId5"/>
    <p:sldId id="271" r:id="rId6"/>
    <p:sldId id="272" r:id="rId7"/>
    <p:sldId id="277" r:id="rId8"/>
    <p:sldId id="278" r:id="rId9"/>
    <p:sldId id="279" r:id="rId10"/>
    <p:sldId id="280" r:id="rId11"/>
    <p:sldId id="281" r:id="rId12"/>
    <p:sldId id="282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8" autoAdjust="0"/>
  </p:normalViewPr>
  <p:slideViewPr>
    <p:cSldViewPr>
      <p:cViewPr varScale="1">
        <p:scale>
          <a:sx n="107" d="100"/>
          <a:sy n="107" d="100"/>
        </p:scale>
        <p:origin x="-84" y="-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87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42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21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42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64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49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40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55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31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30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56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76C18-1BEA-4F22-8BE0-F56A0E319D53}" type="datetimeFigureOut">
              <a:rPr lang="ru-RU" smtClean="0"/>
              <a:t>25.09.2020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D2F19-1643-4972-814A-693E5BAA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53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 rotWithShape="1">
          <a:blip r:embed="rId2"/>
          <a:srcRect l="5289" t="17836" r="52403" b="44088"/>
          <a:stretch/>
        </p:blipFill>
        <p:spPr bwMode="auto">
          <a:xfrm>
            <a:off x="1619672" y="764704"/>
            <a:ext cx="5328592" cy="3713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76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4969" t="17636" r="36514" b="41082"/>
          <a:stretch/>
        </p:blipFill>
        <p:spPr bwMode="auto">
          <a:xfrm>
            <a:off x="1619672" y="1481894"/>
            <a:ext cx="4968552" cy="3027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538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4970" t="17636" r="36354" b="39078"/>
          <a:stretch/>
        </p:blipFill>
        <p:spPr bwMode="auto">
          <a:xfrm>
            <a:off x="1907704" y="1268760"/>
            <a:ext cx="5112568" cy="324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307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5290" t="17636" r="36354" b="40481"/>
          <a:stretch/>
        </p:blipFill>
        <p:spPr bwMode="auto">
          <a:xfrm>
            <a:off x="1835696" y="1268760"/>
            <a:ext cx="5112568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394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 rotWithShape="1">
          <a:blip r:embed="rId2"/>
          <a:srcRect l="42323" t="24649" r="45492" b="65531"/>
          <a:stretch/>
        </p:blipFill>
        <p:spPr bwMode="auto">
          <a:xfrm>
            <a:off x="2339752" y="1556792"/>
            <a:ext cx="3235325" cy="2085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240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 rotWithShape="1">
          <a:blip r:embed="rId2"/>
          <a:srcRect l="4967" t="18237" r="36539" b="40481"/>
          <a:stretch/>
        </p:blipFill>
        <p:spPr bwMode="auto">
          <a:xfrm>
            <a:off x="539552" y="548680"/>
            <a:ext cx="8352928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175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 rotWithShape="1">
          <a:blip r:embed="rId2"/>
          <a:srcRect l="5771" t="17836" r="36675" b="46292"/>
          <a:stretch/>
        </p:blipFill>
        <p:spPr bwMode="auto">
          <a:xfrm>
            <a:off x="1259632" y="1124744"/>
            <a:ext cx="5904656" cy="2952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988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 rotWithShape="1">
          <a:blip r:embed="rId2"/>
          <a:srcRect l="5771" t="17836" r="36675" b="40481"/>
          <a:stretch/>
        </p:blipFill>
        <p:spPr bwMode="auto">
          <a:xfrm>
            <a:off x="1475656" y="1196752"/>
            <a:ext cx="5832648" cy="3312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028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 rotWithShape="1">
          <a:blip r:embed="rId2"/>
          <a:srcRect l="6092" t="18036" r="36514" b="41082"/>
          <a:stretch/>
        </p:blipFill>
        <p:spPr bwMode="auto">
          <a:xfrm>
            <a:off x="1835696" y="1052736"/>
            <a:ext cx="5616624" cy="3096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870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5932" t="17836" r="36675" b="40882"/>
          <a:stretch/>
        </p:blipFill>
        <p:spPr bwMode="auto">
          <a:xfrm>
            <a:off x="1835696" y="1268760"/>
            <a:ext cx="5184576" cy="3096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26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5770" t="18036" r="36355" b="40882"/>
          <a:stretch/>
        </p:blipFill>
        <p:spPr bwMode="auto">
          <a:xfrm>
            <a:off x="1619672" y="1340768"/>
            <a:ext cx="5472608" cy="3024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869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4970" t="18036" r="36354" b="40281"/>
          <a:stretch/>
        </p:blipFill>
        <p:spPr bwMode="auto">
          <a:xfrm>
            <a:off x="1619672" y="1481586"/>
            <a:ext cx="5256584" cy="3099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22401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0</Words>
  <Application>Microsoft Office PowerPoint</Application>
  <PresentationFormat>Экран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</dc:creator>
  <cp:lastModifiedBy>Андрей</cp:lastModifiedBy>
  <cp:revision>14</cp:revision>
  <dcterms:created xsi:type="dcterms:W3CDTF">2020-09-11T17:19:22Z</dcterms:created>
  <dcterms:modified xsi:type="dcterms:W3CDTF">2020-09-25T19:37:30Z</dcterms:modified>
</cp:coreProperties>
</file>